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454" r:id="rId5"/>
    <p:sldId id="612" r:id="rId6"/>
    <p:sldId id="492" r:id="rId7"/>
    <p:sldId id="494" r:id="rId8"/>
    <p:sldId id="493" r:id="rId9"/>
    <p:sldId id="456" r:id="rId10"/>
    <p:sldId id="468" r:id="rId11"/>
  </p:sldIdLst>
  <p:sldSz cx="9144000" cy="5715000" type="screen16x1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gl, Verena" initials="NV" lastIdx="1" clrIdx="0">
    <p:extLst>
      <p:ext uri="{19B8F6BF-5375-455C-9EA6-DF929625EA0E}">
        <p15:presenceInfo xmlns:p15="http://schemas.microsoft.com/office/powerpoint/2012/main" userId="S-1-5-21-1644745480-495430514-1513644861-12334" providerId="AD"/>
      </p:ext>
    </p:extLst>
  </p:cmAuthor>
  <p:cmAuthor id="2" name="Sancho Pansa" initials="SP" lastIdx="4" clrIdx="1">
    <p:extLst>
      <p:ext uri="{19B8F6BF-5375-455C-9EA6-DF929625EA0E}">
        <p15:presenceInfo xmlns:p15="http://schemas.microsoft.com/office/powerpoint/2012/main" userId="a3e571e91c2ebb9a" providerId="Windows Live"/>
      </p:ext>
    </p:extLst>
  </p:cmAuthor>
  <p:cmAuthor id="3" name="Julia Schmidlechner" initials="JS" lastIdx="11" clrIdx="2">
    <p:extLst>
      <p:ext uri="{19B8F6BF-5375-455C-9EA6-DF929625EA0E}">
        <p15:presenceInfo xmlns:p15="http://schemas.microsoft.com/office/powerpoint/2012/main" userId="Julia Schmidlechn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2315"/>
    <a:srgbClr val="A6A6A6"/>
    <a:srgbClr val="BFBFBF"/>
    <a:srgbClr val="7F7F7F"/>
    <a:srgbClr val="7F130B"/>
    <a:srgbClr val="9E180E"/>
    <a:srgbClr val="75889B"/>
    <a:srgbClr val="617385"/>
    <a:srgbClr val="8B9BAB"/>
    <a:srgbClr val="B8C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13" autoAdjust="0"/>
    <p:restoredTop sz="77463" autoAdjust="0"/>
  </p:normalViewPr>
  <p:slideViewPr>
    <p:cSldViewPr>
      <p:cViewPr varScale="1">
        <p:scale>
          <a:sx n="80" d="100"/>
          <a:sy n="80" d="100"/>
        </p:scale>
        <p:origin x="941" y="53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369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10224-AD93-4787-8A8D-A824F4383806}" type="datetimeFigureOut">
              <a:rPr lang="de-AT" smtClean="0"/>
              <a:t>15.06.2022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70A92-4B37-4A5E-A90F-37C9F5DAAD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087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DF464-9F83-49F3-BA73-AB904FEB28C6}" type="datetimeFigureOut">
              <a:rPr lang="de-AT" smtClean="0"/>
              <a:t>15.06.2022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739775"/>
            <a:ext cx="59245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6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48E46-762B-465B-ABFB-AC9D137E337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048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048E46-762B-465B-ABFB-AC9D137E337B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0973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47177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937287"/>
            <a:ext cx="8280920" cy="12601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70000"/>
              </a:lnSpc>
              <a:spcBef>
                <a:spcPts val="0"/>
              </a:spcBef>
              <a:buFontTx/>
              <a:buNone/>
              <a:defRPr sz="6300" b="1" i="0" spc="-2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Titel der </a:t>
            </a:r>
            <a:br>
              <a:rPr lang="de-AT" dirty="0"/>
            </a:br>
            <a:r>
              <a:rPr lang="de-AT" dirty="0"/>
              <a:t>Präsentation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2437453"/>
            <a:ext cx="8280920" cy="10201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3200"/>
              </a:lnSpc>
              <a:spcBef>
                <a:spcPts val="0"/>
              </a:spcBef>
              <a:buFontTx/>
              <a:buNone/>
              <a:defRPr sz="2800" spc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Untertitel der Präsentation eingeben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395537" y="3457567"/>
            <a:ext cx="4536503" cy="960107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buNone/>
              <a:defRPr sz="1800" b="1" spc="-3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AT" dirty="0"/>
              <a:t>Name des/der Vortragenden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6" y="4357667"/>
            <a:ext cx="4536504" cy="30003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None/>
              <a:defRPr sz="1400" spc="5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AT" dirty="0"/>
              <a:t>Datum des Vortrages</a:t>
            </a:r>
          </a:p>
        </p:txBody>
      </p:sp>
      <p:sp>
        <p:nvSpPr>
          <p:cNvPr id="8" name="Rechteck 7"/>
          <p:cNvSpPr/>
          <p:nvPr userDrawn="1"/>
        </p:nvSpPr>
        <p:spPr>
          <a:xfrm>
            <a:off x="0" y="4717707"/>
            <a:ext cx="9144000" cy="997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prstClr val="white"/>
              </a:solidFill>
            </a:endParaRPr>
          </a:p>
        </p:txBody>
      </p:sp>
      <p:sp>
        <p:nvSpPr>
          <p:cNvPr id="9" name="Rechteck 7"/>
          <p:cNvSpPr/>
          <p:nvPr userDrawn="1"/>
        </p:nvSpPr>
        <p:spPr>
          <a:xfrm>
            <a:off x="395536" y="577255"/>
            <a:ext cx="8280920" cy="600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prstClr val="white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904676"/>
            <a:ext cx="2376264" cy="62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1757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ildplatzhalter 18"/>
          <p:cNvSpPr>
            <a:spLocks noGrp="1"/>
          </p:cNvSpPr>
          <p:nvPr>
            <p:ph type="pic" sz="quarter" idx="22"/>
          </p:nvPr>
        </p:nvSpPr>
        <p:spPr>
          <a:xfrm>
            <a:off x="4716026" y="1477350"/>
            <a:ext cx="3960439" cy="31097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AT" dirty="0"/>
          </a:p>
        </p:txBody>
      </p:sp>
      <p:sp>
        <p:nvSpPr>
          <p:cNvPr id="8" name="Textplatzhalt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95536" y="1477348"/>
            <a:ext cx="3960440" cy="312034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7" y="577247"/>
            <a:ext cx="8280920" cy="108024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70000"/>
              </a:lnSpc>
              <a:spcBef>
                <a:spcPts val="0"/>
              </a:spcBef>
              <a:buFontTx/>
              <a:buNone/>
              <a:defRPr sz="4000" b="1" i="0" spc="-22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Titel hier eingeben</a:t>
            </a:r>
          </a:p>
          <a:p>
            <a:pPr lvl="0"/>
            <a:r>
              <a:rPr lang="de-AT" dirty="0"/>
              <a:t>Titel hier eingeben</a:t>
            </a:r>
          </a:p>
        </p:txBody>
      </p:sp>
    </p:spTree>
    <p:extLst>
      <p:ext uri="{BB962C8B-B14F-4D97-AF65-F5344CB8AC3E}">
        <p14:creationId xmlns:p14="http://schemas.microsoft.com/office/powerpoint/2010/main" val="66163218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ntext 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platzhalt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4716016" y="3637595"/>
            <a:ext cx="3960440" cy="96010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1900"/>
              </a:lnSpc>
              <a:spcBef>
                <a:spcPts val="0"/>
              </a:spcBef>
              <a:buNone/>
              <a:defRPr lang="de-AT" sz="1400" b="1" i="0" kern="1200" spc="-20" baseline="0" dirty="0" smtClean="0">
                <a:solidFill>
                  <a:srgbClr val="E72315"/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de-AT" dirty="0"/>
              <a:t>Hier Text einfügen</a:t>
            </a:r>
          </a:p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8" name="Textplatzhalt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95536" y="1477348"/>
            <a:ext cx="3960440" cy="312034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400"/>
              </a:lnSpc>
              <a:spcBef>
                <a:spcPts val="0"/>
              </a:spcBef>
              <a:buNone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</a:t>
            </a:r>
            <a:r>
              <a:rPr lang="de-AT"/>
              <a:t>Text einfügen</a:t>
            </a:r>
            <a:endParaRPr lang="de-AT" dirty="0"/>
          </a:p>
        </p:txBody>
      </p:sp>
      <p:sp>
        <p:nvSpPr>
          <p:cNvPr id="9" name="Textplatzhalter 20"/>
          <p:cNvSpPr>
            <a:spLocks noGrp="1"/>
          </p:cNvSpPr>
          <p:nvPr>
            <p:ph type="body" sz="quarter" idx="21" hasCustomPrompt="1"/>
          </p:nvPr>
        </p:nvSpPr>
        <p:spPr>
          <a:xfrm>
            <a:off x="4716026" y="1477350"/>
            <a:ext cx="3955677" cy="204022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400"/>
              </a:lnSpc>
              <a:spcBef>
                <a:spcPts val="0"/>
              </a:spcBef>
              <a:buNone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6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7" y="577247"/>
            <a:ext cx="8280920" cy="108024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70000"/>
              </a:lnSpc>
              <a:spcBef>
                <a:spcPts val="0"/>
              </a:spcBef>
              <a:buFontTx/>
              <a:buNone/>
              <a:defRPr sz="4000" b="1" i="0" spc="-22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Titel hier eingeben</a:t>
            </a:r>
          </a:p>
          <a:p>
            <a:pPr lvl="0"/>
            <a:r>
              <a:rPr lang="de-AT" dirty="0"/>
              <a:t>Titel hier eingeben</a:t>
            </a:r>
          </a:p>
        </p:txBody>
      </p:sp>
    </p:spTree>
    <p:extLst>
      <p:ext uri="{BB962C8B-B14F-4D97-AF65-F5344CB8AC3E}">
        <p14:creationId xmlns:p14="http://schemas.microsoft.com/office/powerpoint/2010/main" val="76691915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395536" y="2497461"/>
            <a:ext cx="4426392" cy="113903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sz="14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AT" sz="1000" dirty="0">
                <a:latin typeface="Arial" pitchFamily="34" charset="0"/>
                <a:cs typeface="Arial" pitchFamily="34" charset="0"/>
              </a:rPr>
              <a:t>Hier Kontaktdaten eingeben</a:t>
            </a:r>
            <a:endParaRPr lang="de-AT" dirty="0"/>
          </a:p>
        </p:txBody>
      </p:sp>
      <p:sp>
        <p:nvSpPr>
          <p:cNvPr id="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7" y="577247"/>
            <a:ext cx="8280920" cy="108024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70000"/>
              </a:lnSpc>
              <a:spcBef>
                <a:spcPts val="0"/>
              </a:spcBef>
              <a:buFontTx/>
              <a:buNone/>
              <a:defRPr sz="4000" b="1" i="0" spc="-22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Titel hier eingeben </a:t>
            </a:r>
            <a:br>
              <a:rPr lang="de-AT" dirty="0"/>
            </a:br>
            <a:r>
              <a:rPr lang="de-AT" dirty="0"/>
              <a:t>Titel hier eingeben</a:t>
            </a:r>
          </a:p>
        </p:txBody>
      </p:sp>
    </p:spTree>
    <p:extLst>
      <p:ext uri="{BB962C8B-B14F-4D97-AF65-F5344CB8AC3E}">
        <p14:creationId xmlns:p14="http://schemas.microsoft.com/office/powerpoint/2010/main" val="342314684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2"/>
              </a:solidFill>
            </a:endParaRPr>
          </a:p>
        </p:txBody>
      </p:sp>
      <p:sp>
        <p:nvSpPr>
          <p:cNvPr id="9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6" y="999450"/>
            <a:ext cx="8280920" cy="137799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70000"/>
              </a:lnSpc>
              <a:spcBef>
                <a:spcPts val="0"/>
              </a:spcBef>
              <a:buFontTx/>
              <a:buNone/>
              <a:defRPr sz="4800" b="1" i="0" spc="-23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Kapiteltitel hier eingeben</a:t>
            </a:r>
          </a:p>
        </p:txBody>
      </p:sp>
      <p:sp>
        <p:nvSpPr>
          <p:cNvPr id="6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1657367"/>
            <a:ext cx="8280920" cy="108012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lnSpc>
                <a:spcPts val="3200"/>
              </a:lnSpc>
              <a:spcBef>
                <a:spcPts val="0"/>
              </a:spcBef>
              <a:buFontTx/>
              <a:buNone/>
              <a:defRPr sz="2400" spc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AT" dirty="0"/>
              <a:t>Kapiteluntertitel hier eingeben</a:t>
            </a:r>
          </a:p>
        </p:txBody>
      </p:sp>
      <p:sp>
        <p:nvSpPr>
          <p:cNvPr id="12" name="Rechteck 7"/>
          <p:cNvSpPr/>
          <p:nvPr userDrawn="1"/>
        </p:nvSpPr>
        <p:spPr>
          <a:xfrm>
            <a:off x="395536" y="577255"/>
            <a:ext cx="8280920" cy="600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08408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7" y="577247"/>
            <a:ext cx="8280920" cy="108024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70000"/>
              </a:lnSpc>
              <a:spcBef>
                <a:spcPts val="0"/>
              </a:spcBef>
              <a:buFontTx/>
              <a:buNone/>
              <a:defRPr sz="4000" b="1" i="0" spc="-22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Titel hier eingeben</a:t>
            </a:r>
          </a:p>
          <a:p>
            <a:pPr lvl="0"/>
            <a:r>
              <a:rPr lang="de-AT" dirty="0"/>
              <a:t>Titel hier eingeben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95536" y="1477348"/>
            <a:ext cx="8280920" cy="312034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400"/>
              </a:lnSpc>
              <a:spcBef>
                <a:spcPts val="0"/>
              </a:spcBef>
              <a:buNone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9" hasCustomPrompt="1"/>
          </p:nvPr>
        </p:nvSpPr>
        <p:spPr>
          <a:xfrm>
            <a:off x="7956376" y="5346611"/>
            <a:ext cx="719138" cy="239449"/>
          </a:xfrm>
          <a:prstGeom prst="rect">
            <a:avLst/>
          </a:prstGeom>
        </p:spPr>
        <p:txBody>
          <a:bodyPr rIns="0">
            <a:normAutofit/>
          </a:bodyPr>
          <a:lstStyle>
            <a:lvl1pPr algn="r">
              <a:buNone/>
              <a:defRPr sz="1200" b="1">
                <a:solidFill>
                  <a:srgbClr val="E7231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fld id="{5B6DB44C-E0C3-4979-983E-2BEAFFD92E79}" type="slidenum">
              <a:rPr lang="de-AT" smtClean="0"/>
              <a:pPr lvl="0"/>
              <a:t>‹Nr.›</a:t>
            </a:fld>
            <a:endParaRPr lang="de-AT" dirty="0"/>
          </a:p>
        </p:txBody>
      </p:sp>
      <p:sp>
        <p:nvSpPr>
          <p:cNvPr id="28" name="Textfeld 27"/>
          <p:cNvSpPr txBox="1"/>
          <p:nvPr userDrawn="1"/>
        </p:nvSpPr>
        <p:spPr>
          <a:xfrm>
            <a:off x="7740352" y="5249915"/>
            <a:ext cx="936104" cy="200055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AT" sz="700" spc="40" dirty="0">
                <a:solidFill>
                  <a:srgbClr val="E72315"/>
                </a:solidFill>
                <a:latin typeface="Arial" pitchFamily="34" charset="0"/>
                <a:cs typeface="Arial" pitchFamily="34" charset="0"/>
              </a:rPr>
              <a:t>SEITE</a:t>
            </a:r>
          </a:p>
        </p:txBody>
      </p:sp>
    </p:spTree>
    <p:extLst>
      <p:ext uri="{BB962C8B-B14F-4D97-AF65-F5344CB8AC3E}">
        <p14:creationId xmlns:p14="http://schemas.microsoft.com/office/powerpoint/2010/main" val="222826784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platzhalt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95536" y="1477348"/>
            <a:ext cx="3960440" cy="312034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400"/>
              </a:lnSpc>
              <a:spcBef>
                <a:spcPts val="0"/>
              </a:spcBef>
              <a:buNone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11" name="Textplatzhalt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4716026" y="1477350"/>
            <a:ext cx="3955677" cy="31203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400"/>
              </a:lnSpc>
              <a:spcBef>
                <a:spcPts val="0"/>
              </a:spcBef>
              <a:buNone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7" y="577247"/>
            <a:ext cx="8280920" cy="108024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70000"/>
              </a:lnSpc>
              <a:spcBef>
                <a:spcPts val="0"/>
              </a:spcBef>
              <a:buFontTx/>
              <a:buNone/>
              <a:defRPr sz="4000" b="1" i="0" spc="-22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Titel hier eingeben</a:t>
            </a:r>
          </a:p>
          <a:p>
            <a:pPr lvl="0"/>
            <a:r>
              <a:rPr lang="de-AT" dirty="0"/>
              <a:t>Titel hier eingeben</a:t>
            </a:r>
          </a:p>
        </p:txBody>
      </p:sp>
    </p:spTree>
    <p:extLst>
      <p:ext uri="{BB962C8B-B14F-4D97-AF65-F5344CB8AC3E}">
        <p14:creationId xmlns:p14="http://schemas.microsoft.com/office/powerpoint/2010/main" val="77600882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 +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4716026" y="1477355"/>
            <a:ext cx="3955677" cy="4200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500"/>
              </a:lnSpc>
              <a:spcBef>
                <a:spcPts val="0"/>
              </a:spcBef>
              <a:buNone/>
              <a:defRPr lang="de-AT" sz="1800" b="1" kern="1200" spc="-40" baseline="0" dirty="0" smtClean="0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Untertitel einfügen</a:t>
            </a:r>
          </a:p>
        </p:txBody>
      </p:sp>
      <p:sp>
        <p:nvSpPr>
          <p:cNvPr id="13" name="Textplatzhalter 20"/>
          <p:cNvSpPr>
            <a:spLocks noGrp="1"/>
          </p:cNvSpPr>
          <p:nvPr>
            <p:ph type="body" sz="quarter" idx="21" hasCustomPrompt="1"/>
          </p:nvPr>
        </p:nvSpPr>
        <p:spPr>
          <a:xfrm>
            <a:off x="397453" y="1477355"/>
            <a:ext cx="3960440" cy="4200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500"/>
              </a:lnSpc>
              <a:spcBef>
                <a:spcPts val="0"/>
              </a:spcBef>
              <a:buNone/>
              <a:defRPr lang="de-AT" sz="1800" b="1" kern="1200" spc="-40" baseline="0" dirty="0" smtClean="0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Untertitel einfügen</a:t>
            </a:r>
          </a:p>
        </p:txBody>
      </p:sp>
      <p:sp>
        <p:nvSpPr>
          <p:cNvPr id="16" name="Textplatzhalt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95536" y="1837388"/>
            <a:ext cx="3960440" cy="27370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400"/>
              </a:lnSpc>
              <a:spcBef>
                <a:spcPts val="0"/>
              </a:spcBef>
              <a:buNone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19" name="Textplatzhalter 20"/>
          <p:cNvSpPr>
            <a:spLocks noGrp="1"/>
          </p:cNvSpPr>
          <p:nvPr>
            <p:ph type="body" sz="quarter" idx="22" hasCustomPrompt="1"/>
          </p:nvPr>
        </p:nvSpPr>
        <p:spPr>
          <a:xfrm>
            <a:off x="4716026" y="1837388"/>
            <a:ext cx="3955677" cy="27370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400"/>
              </a:lnSpc>
              <a:spcBef>
                <a:spcPts val="0"/>
              </a:spcBef>
              <a:buNone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7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7" y="577247"/>
            <a:ext cx="8280920" cy="108024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70000"/>
              </a:lnSpc>
              <a:spcBef>
                <a:spcPts val="0"/>
              </a:spcBef>
              <a:buFontTx/>
              <a:buNone/>
              <a:defRPr sz="4000" b="1" i="0" spc="-22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Titel hier eingeben</a:t>
            </a:r>
          </a:p>
          <a:p>
            <a:pPr lvl="0"/>
            <a:r>
              <a:rPr lang="de-AT" dirty="0"/>
              <a:t>Titel hier eingeben</a:t>
            </a:r>
          </a:p>
        </p:txBody>
      </p:sp>
    </p:spTree>
    <p:extLst>
      <p:ext uri="{BB962C8B-B14F-4D97-AF65-F5344CB8AC3E}">
        <p14:creationId xmlns:p14="http://schemas.microsoft.com/office/powerpoint/2010/main" val="406917772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 +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platzhalt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4716026" y="1477355"/>
            <a:ext cx="3955677" cy="4200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500"/>
              </a:lnSpc>
              <a:spcBef>
                <a:spcPts val="0"/>
              </a:spcBef>
              <a:buNone/>
              <a:defRPr lang="de-AT" sz="1800" b="1" kern="1200" spc="-40" baseline="0" dirty="0" smtClean="0">
                <a:solidFill>
                  <a:srgbClr val="D3011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Untertitel einfügen</a:t>
            </a:r>
          </a:p>
        </p:txBody>
      </p:sp>
      <p:sp>
        <p:nvSpPr>
          <p:cNvPr id="17" name="Textplatzhalter 20"/>
          <p:cNvSpPr>
            <a:spLocks noGrp="1"/>
          </p:cNvSpPr>
          <p:nvPr>
            <p:ph type="body" sz="quarter" idx="21" hasCustomPrompt="1"/>
          </p:nvPr>
        </p:nvSpPr>
        <p:spPr>
          <a:xfrm>
            <a:off x="397453" y="1477355"/>
            <a:ext cx="3960440" cy="4200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500"/>
              </a:lnSpc>
              <a:spcBef>
                <a:spcPts val="0"/>
              </a:spcBef>
              <a:buNone/>
              <a:defRPr lang="de-AT" sz="1800" b="1" kern="1200" spc="-40" baseline="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Untertitel einfügen</a:t>
            </a:r>
          </a:p>
        </p:txBody>
      </p:sp>
      <p:sp>
        <p:nvSpPr>
          <p:cNvPr id="19" name="Textplatzhalt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95536" y="1837388"/>
            <a:ext cx="3960440" cy="27370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400"/>
              </a:lnSpc>
              <a:spcBef>
                <a:spcPts val="0"/>
              </a:spcBef>
              <a:buNone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20" name="Textplatzhalter 20"/>
          <p:cNvSpPr>
            <a:spLocks noGrp="1"/>
          </p:cNvSpPr>
          <p:nvPr>
            <p:ph type="body" sz="quarter" idx="22" hasCustomPrompt="1"/>
          </p:nvPr>
        </p:nvSpPr>
        <p:spPr>
          <a:xfrm>
            <a:off x="4716026" y="1837388"/>
            <a:ext cx="3955677" cy="27370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400"/>
              </a:lnSpc>
              <a:spcBef>
                <a:spcPts val="0"/>
              </a:spcBef>
              <a:buNone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7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7" y="577247"/>
            <a:ext cx="8280920" cy="108024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70000"/>
              </a:lnSpc>
              <a:spcBef>
                <a:spcPts val="0"/>
              </a:spcBef>
              <a:buFontTx/>
              <a:buNone/>
              <a:defRPr sz="4000" b="1" i="0" spc="-22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Titel hier eingeben</a:t>
            </a:r>
          </a:p>
          <a:p>
            <a:pPr lvl="0"/>
            <a:r>
              <a:rPr lang="de-AT" dirty="0"/>
              <a:t>Titel hier eingeben</a:t>
            </a:r>
          </a:p>
        </p:txBody>
      </p:sp>
    </p:spTree>
    <p:extLst>
      <p:ext uri="{BB962C8B-B14F-4D97-AF65-F5344CB8AC3E}">
        <p14:creationId xmlns:p14="http://schemas.microsoft.com/office/powerpoint/2010/main" val="24486642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 +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platzhalt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95536" y="1837395"/>
            <a:ext cx="3960440" cy="276030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540000" indent="-540000">
              <a:lnSpc>
                <a:spcPts val="2400"/>
              </a:lnSpc>
              <a:spcBef>
                <a:spcPts val="0"/>
              </a:spcBef>
              <a:buClr>
                <a:srgbClr val="E72315"/>
              </a:buClr>
              <a:buSzPct val="150000"/>
              <a:buFont typeface="Wingdings" pitchFamily="2" charset="2"/>
              <a:buChar char="à"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14" name="Textplatzhalter 20"/>
          <p:cNvSpPr>
            <a:spLocks noGrp="1"/>
          </p:cNvSpPr>
          <p:nvPr>
            <p:ph type="body" sz="quarter" idx="22" hasCustomPrompt="1"/>
          </p:nvPr>
        </p:nvSpPr>
        <p:spPr>
          <a:xfrm>
            <a:off x="4716016" y="1827441"/>
            <a:ext cx="3960440" cy="277025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540000" indent="-540000">
              <a:lnSpc>
                <a:spcPts val="2400"/>
              </a:lnSpc>
              <a:spcBef>
                <a:spcPts val="0"/>
              </a:spcBef>
              <a:buClr>
                <a:srgbClr val="E72315"/>
              </a:buClr>
              <a:buSzPct val="150000"/>
              <a:buFont typeface="Wingdings" pitchFamily="2" charset="2"/>
              <a:buChar char="à"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9" name="Textplatzhalt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4716026" y="1477355"/>
            <a:ext cx="3955677" cy="4200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500"/>
              </a:lnSpc>
              <a:spcBef>
                <a:spcPts val="0"/>
              </a:spcBef>
              <a:buNone/>
              <a:defRPr lang="de-AT" sz="1800" b="1" kern="1200" spc="-40" baseline="0" dirty="0" smtClean="0">
                <a:solidFill>
                  <a:srgbClr val="D3011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Untertitel einfügen</a:t>
            </a:r>
          </a:p>
        </p:txBody>
      </p:sp>
      <p:sp>
        <p:nvSpPr>
          <p:cNvPr id="10" name="Textplatzhalter 20"/>
          <p:cNvSpPr>
            <a:spLocks noGrp="1"/>
          </p:cNvSpPr>
          <p:nvPr>
            <p:ph type="body" sz="quarter" idx="21" hasCustomPrompt="1"/>
          </p:nvPr>
        </p:nvSpPr>
        <p:spPr>
          <a:xfrm>
            <a:off x="397453" y="1477355"/>
            <a:ext cx="3960440" cy="4200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500"/>
              </a:lnSpc>
              <a:spcBef>
                <a:spcPts val="0"/>
              </a:spcBef>
              <a:buNone/>
              <a:defRPr lang="de-AT" sz="1800" b="1" kern="1200" spc="-40" baseline="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Untertitel einfügen</a:t>
            </a:r>
          </a:p>
        </p:txBody>
      </p:sp>
      <p:sp>
        <p:nvSpPr>
          <p:cNvPr id="7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7" y="577247"/>
            <a:ext cx="8280920" cy="108024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70000"/>
              </a:lnSpc>
              <a:spcBef>
                <a:spcPts val="0"/>
              </a:spcBef>
              <a:buFontTx/>
              <a:buNone/>
              <a:defRPr sz="4000" b="1" i="0" spc="-22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Titel hier eingeben</a:t>
            </a:r>
          </a:p>
          <a:p>
            <a:pPr lvl="0"/>
            <a:r>
              <a:rPr lang="de-AT" dirty="0"/>
              <a:t>Titel hier eingeben</a:t>
            </a:r>
          </a:p>
        </p:txBody>
      </p:sp>
    </p:spTree>
    <p:extLst>
      <p:ext uri="{BB962C8B-B14F-4D97-AF65-F5344CB8AC3E}">
        <p14:creationId xmlns:p14="http://schemas.microsoft.com/office/powerpoint/2010/main" val="226613008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 + Butt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 userDrawn="1"/>
        </p:nvSpPr>
        <p:spPr>
          <a:xfrm rot="662180">
            <a:off x="6660232" y="3637587"/>
            <a:ext cx="1800200" cy="1500167"/>
          </a:xfrm>
          <a:prstGeom prst="ellipse">
            <a:avLst/>
          </a:prstGeom>
          <a:solidFill>
            <a:srgbClr val="D30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2"/>
              </a:solidFill>
            </a:endParaRPr>
          </a:p>
        </p:txBody>
      </p:sp>
      <p:sp>
        <p:nvSpPr>
          <p:cNvPr id="10" name="Textplatzhalter 18"/>
          <p:cNvSpPr>
            <a:spLocks noGrp="1"/>
          </p:cNvSpPr>
          <p:nvPr>
            <p:ph type="body" sz="quarter" idx="19"/>
          </p:nvPr>
        </p:nvSpPr>
        <p:spPr>
          <a:xfrm rot="662180">
            <a:off x="6803646" y="3959612"/>
            <a:ext cx="1513372" cy="856117"/>
          </a:xfrm>
          <a:prstGeom prst="rect">
            <a:avLst/>
          </a:prstGeom>
        </p:spPr>
        <p:txBody>
          <a:bodyPr>
            <a:noAutofit/>
          </a:bodyPr>
          <a:lstStyle>
            <a:lvl1pPr marL="0" algn="ctr">
              <a:lnSpc>
                <a:spcPts val="2000"/>
              </a:lnSpc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sz="1800">
                <a:latin typeface="Arial" pitchFamily="34" charset="0"/>
                <a:cs typeface="Arial" pitchFamily="34" charset="0"/>
              </a:rPr>
              <a:t>Formatvorlagen des Textmasters bearbeiten</a:t>
            </a:r>
          </a:p>
          <a:p>
            <a:pPr lvl="1"/>
            <a:r>
              <a:rPr lang="de-DE" sz="1800">
                <a:latin typeface="Arial" pitchFamily="34" charset="0"/>
                <a:cs typeface="Arial" pitchFamily="34" charset="0"/>
              </a:rPr>
              <a:t>Zweite Ebene</a:t>
            </a:r>
          </a:p>
        </p:txBody>
      </p:sp>
      <p:sp>
        <p:nvSpPr>
          <p:cNvPr id="9" name="Textplatzhalt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95536" y="1477348"/>
            <a:ext cx="3960440" cy="312034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400"/>
              </a:lnSpc>
              <a:spcBef>
                <a:spcPts val="0"/>
              </a:spcBef>
              <a:buNone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13" name="Textplatzhalt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4716026" y="1477350"/>
            <a:ext cx="3955677" cy="204022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lnSpc>
                <a:spcPts val="2400"/>
              </a:lnSpc>
              <a:spcBef>
                <a:spcPts val="0"/>
              </a:spcBef>
              <a:buNone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7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7" y="577247"/>
            <a:ext cx="8280920" cy="108024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70000"/>
              </a:lnSpc>
              <a:spcBef>
                <a:spcPts val="0"/>
              </a:spcBef>
              <a:buFontTx/>
              <a:buNone/>
              <a:defRPr sz="4000" b="1" i="0" spc="-22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Titel hier eingeben</a:t>
            </a:r>
          </a:p>
          <a:p>
            <a:pPr lvl="0"/>
            <a:r>
              <a:rPr lang="de-AT" dirty="0"/>
              <a:t>Titel hier eingeben</a:t>
            </a:r>
          </a:p>
        </p:txBody>
      </p:sp>
    </p:spTree>
    <p:extLst>
      <p:ext uri="{BB962C8B-B14F-4D97-AF65-F5344CB8AC3E}">
        <p14:creationId xmlns:p14="http://schemas.microsoft.com/office/powerpoint/2010/main" val="148624568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 Conclus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395536" y="4117640"/>
            <a:ext cx="3960440" cy="480053"/>
          </a:xfrm>
          <a:prstGeom prst="rect">
            <a:avLst/>
          </a:prstGeom>
          <a:solidFill>
            <a:srgbClr val="D30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D30111"/>
              </a:solidFill>
            </a:endParaRPr>
          </a:p>
        </p:txBody>
      </p:sp>
      <p:sp>
        <p:nvSpPr>
          <p:cNvPr id="19" name="Rechteck 18"/>
          <p:cNvSpPr/>
          <p:nvPr userDrawn="1"/>
        </p:nvSpPr>
        <p:spPr>
          <a:xfrm>
            <a:off x="4716016" y="4117640"/>
            <a:ext cx="3960440" cy="480053"/>
          </a:xfrm>
          <a:prstGeom prst="rect">
            <a:avLst/>
          </a:prstGeom>
          <a:solidFill>
            <a:srgbClr val="D30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D30111"/>
              </a:solidFill>
            </a:endParaRP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538932" y="4210916"/>
            <a:ext cx="3529012" cy="239448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AT" dirty="0"/>
              <a:t>Text einfügen</a:t>
            </a:r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4" hasCustomPrompt="1"/>
          </p:nvPr>
        </p:nvSpPr>
        <p:spPr>
          <a:xfrm>
            <a:off x="4859412" y="4207423"/>
            <a:ext cx="3529012" cy="239448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AT" dirty="0"/>
              <a:t>Text einfügen</a:t>
            </a:r>
          </a:p>
        </p:txBody>
      </p:sp>
      <p:sp>
        <p:nvSpPr>
          <p:cNvPr id="12" name="Textplatzhalt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4716026" y="1477355"/>
            <a:ext cx="3955677" cy="4200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500"/>
              </a:lnSpc>
              <a:spcBef>
                <a:spcPts val="0"/>
              </a:spcBef>
              <a:buFontTx/>
              <a:buNone/>
              <a:defRPr lang="de-AT" sz="1800" b="1" kern="1200" spc="-40" baseline="0" dirty="0" smtClean="0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Untertitel einfügen</a:t>
            </a:r>
          </a:p>
        </p:txBody>
      </p:sp>
      <p:sp>
        <p:nvSpPr>
          <p:cNvPr id="17" name="Textplatzhalter 20"/>
          <p:cNvSpPr>
            <a:spLocks noGrp="1"/>
          </p:cNvSpPr>
          <p:nvPr>
            <p:ph type="body" sz="quarter" idx="21" hasCustomPrompt="1"/>
          </p:nvPr>
        </p:nvSpPr>
        <p:spPr>
          <a:xfrm>
            <a:off x="397453" y="1477355"/>
            <a:ext cx="3960440" cy="4200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500"/>
              </a:lnSpc>
              <a:spcBef>
                <a:spcPts val="0"/>
              </a:spcBef>
              <a:buFontTx/>
              <a:buNone/>
              <a:defRPr lang="de-AT" sz="1800" b="1" kern="1200" spc="-40" baseline="0" dirty="0" smtClean="0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Untertitel einfügen</a:t>
            </a:r>
          </a:p>
        </p:txBody>
      </p:sp>
      <p:sp>
        <p:nvSpPr>
          <p:cNvPr id="18" name="Textplatzhalt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95536" y="1837388"/>
            <a:ext cx="3960440" cy="27370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20" name="Textplatzhalter 20"/>
          <p:cNvSpPr>
            <a:spLocks noGrp="1"/>
          </p:cNvSpPr>
          <p:nvPr>
            <p:ph type="body" sz="quarter" idx="22" hasCustomPrompt="1"/>
          </p:nvPr>
        </p:nvSpPr>
        <p:spPr>
          <a:xfrm>
            <a:off x="4716026" y="1837388"/>
            <a:ext cx="3955677" cy="27370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lang="de-AT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de-AT" dirty="0"/>
              <a:t>Hier Text einfügen</a:t>
            </a:r>
          </a:p>
        </p:txBody>
      </p:sp>
      <p:sp>
        <p:nvSpPr>
          <p:cNvPr id="11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7" y="577247"/>
            <a:ext cx="8280920" cy="108024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70000"/>
              </a:lnSpc>
              <a:spcBef>
                <a:spcPts val="0"/>
              </a:spcBef>
              <a:buFontTx/>
              <a:buNone/>
              <a:defRPr sz="4000" b="1" i="0" spc="-22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Titel hier eingeben</a:t>
            </a:r>
          </a:p>
          <a:p>
            <a:pPr lvl="0"/>
            <a:r>
              <a:rPr lang="de-AT" dirty="0"/>
              <a:t>Titel hier eingeben</a:t>
            </a:r>
          </a:p>
        </p:txBody>
      </p:sp>
    </p:spTree>
    <p:extLst>
      <p:ext uri="{BB962C8B-B14F-4D97-AF65-F5344CB8AC3E}">
        <p14:creationId xmlns:p14="http://schemas.microsoft.com/office/powerpoint/2010/main" val="337283594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25"/>
          <p:cNvSpPr txBox="1">
            <a:spLocks/>
          </p:cNvSpPr>
          <p:nvPr/>
        </p:nvSpPr>
        <p:spPr>
          <a:xfrm>
            <a:off x="7956376" y="5346611"/>
            <a:ext cx="719138" cy="239449"/>
          </a:xfrm>
          <a:prstGeom prst="rect">
            <a:avLst/>
          </a:prstGeom>
        </p:spPr>
        <p:txBody>
          <a:bodyPr rIns="0">
            <a:normAutofit fontScale="92500" lnSpcReduction="20000"/>
          </a:bodyPr>
          <a:lstStyle>
            <a:lvl1pPr algn="r">
              <a:buNone/>
              <a:defRPr sz="1200" b="1">
                <a:solidFill>
                  <a:srgbClr val="E7231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342900" indent="-342900">
              <a:spcBef>
                <a:spcPct val="20000"/>
              </a:spcBef>
              <a:buFont typeface="Arial" pitchFamily="34" charset="0"/>
              <a:buNone/>
              <a:defRPr/>
            </a:pPr>
            <a:fld id="{5B6DB44C-E0C3-4979-983E-2BEAFFD92E79}" type="slidenum">
              <a:rPr lang="de-AT" smtClean="0">
                <a:solidFill>
                  <a:schemeClr val="tx2"/>
                </a:solidFill>
              </a:rPr>
              <a:pPr marL="342900" indent="-342900">
                <a:spcBef>
                  <a:spcPct val="20000"/>
                </a:spcBef>
                <a:buFont typeface="Arial" pitchFamily="34" charset="0"/>
                <a:buNone/>
                <a:defRPr/>
              </a:pPr>
              <a:t>‹Nr.›</a:t>
            </a:fld>
            <a:endParaRPr lang="de-AT" dirty="0">
              <a:solidFill>
                <a:schemeClr val="tx2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740352" y="5249915"/>
            <a:ext cx="936104" cy="200055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AT" sz="700" spc="4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SEITE</a:t>
            </a:r>
          </a:p>
        </p:txBody>
      </p:sp>
      <p:pic>
        <p:nvPicPr>
          <p:cNvPr id="4" name="Picture 3" descr="Unbenannt-1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114393"/>
            <a:ext cx="504056" cy="36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78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tegrationsfonds.at/ukraine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grationsfonds.at/kompass/" TargetMode="External"/><Relationship Id="rId2" Type="http://schemas.openxmlformats.org/officeDocument/2006/relationships/hyperlink" Target="https://www.integrationsfonds.at/themen/foerderungen/foerderung-berufsanerkennung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integrationsfonds.at/buddy-programm/" TargetMode="External"/><Relationship Id="rId5" Type="http://schemas.openxmlformats.org/officeDocument/2006/relationships/hyperlink" Target="https://sprachportal.integrationsfonds.at/" TargetMode="External"/><Relationship Id="rId4" Type="http://schemas.openxmlformats.org/officeDocument/2006/relationships/hyperlink" Target="https://www.integrationsfonds.at/onlinekurs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grationsfonds.at/gemeinde/" TargetMode="External"/><Relationship Id="rId2" Type="http://schemas.openxmlformats.org/officeDocument/2006/relationships/hyperlink" Target="mailto:foerderung.ehrenamt@integrationsfonds.at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1B02AD1-EEB2-4555-80C6-969E299017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z="4400" dirty="0"/>
              <a:t>Integrationszentrum Niederösterreich</a:t>
            </a:r>
            <a:endParaRPr lang="de-AT" sz="440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98F77D-7449-44D3-8451-72B5FE627F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AT" dirty="0"/>
              <a:t>Österreichischer Integrationsfonds (ÖIF)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904DFA-DAF8-447B-B7EF-25B820A9D32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95536" y="3457567"/>
            <a:ext cx="8280920" cy="768086"/>
          </a:xfrm>
        </p:spPr>
        <p:txBody>
          <a:bodyPr/>
          <a:lstStyle/>
          <a:p>
            <a:r>
              <a:rPr lang="de-DE" b="0" dirty="0"/>
              <a:t>Lyutsiya </a:t>
            </a:r>
            <a:r>
              <a:rPr lang="de-DE" b="0" dirty="0" err="1"/>
              <a:t>Khakimova</a:t>
            </a:r>
            <a:r>
              <a:rPr lang="de-DE" b="0"/>
              <a:t> </a:t>
            </a:r>
            <a:endParaRPr lang="de-AT" b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5071308-1132-4BBF-A166-EE4C39A66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AT" b="1" dirty="0"/>
              <a:t>14.06.2022</a:t>
            </a:r>
          </a:p>
        </p:txBody>
      </p:sp>
    </p:spTree>
    <p:extLst>
      <p:ext uri="{BB962C8B-B14F-4D97-AF65-F5344CB8AC3E}">
        <p14:creationId xmlns:p14="http://schemas.microsoft.com/office/powerpoint/2010/main" val="387330114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9CC2D0-6119-4B85-9244-D0C595A8367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95535" y="1417340"/>
            <a:ext cx="8280919" cy="3528392"/>
          </a:xfrm>
        </p:spPr>
        <p:txBody>
          <a:bodyPr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dirty="0"/>
              <a:t>Keine gesetzliche Verpflichtung für Vertriebene zur Teilnahme an Deutschkursen (freiwillig)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dirty="0">
                <a:sym typeface="Wingdings" panose="05000000000000000000" pitchFamily="2" charset="2"/>
              </a:rPr>
              <a:t>Niveaus A1 – C1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dirty="0">
                <a:sym typeface="Wingdings" panose="05000000000000000000" pitchFamily="2" charset="2"/>
              </a:rPr>
              <a:t>Auch Alphabetisierung in lateinischer Schrift, wenn erforderlich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dirty="0">
                <a:sym typeface="Wingdings" panose="05000000000000000000" pitchFamily="2" charset="2"/>
              </a:rPr>
              <a:t>Ab dem Niveau A2 Sprachprüfungen, die mit einem ÖIF Zertifikat abschließen (Integrationsprüfung)</a:t>
            </a:r>
            <a:endParaRPr lang="de-DE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dirty="0"/>
              <a:t>Benötigte Dokumente: 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Ausweis für Vertriebene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Meldezettel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E-Card Ersatzdokument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dirty="0"/>
              <a:t>Sobald erforderliche Dokumente vorhanden: Beratung im IZ / </a:t>
            </a:r>
            <a:r>
              <a:rPr lang="de-DE" dirty="0" err="1"/>
              <a:t>ServicePoint</a:t>
            </a:r>
            <a:r>
              <a:rPr lang="de-DE" dirty="0"/>
              <a:t> </a:t>
            </a:r>
            <a:r>
              <a:rPr lang="de-DE" dirty="0">
                <a:sym typeface="Wingdings" panose="05000000000000000000" pitchFamily="2" charset="2"/>
              </a:rPr>
              <a:t> Einstufung bei Kursträger  Verweis zu passendem Kursträger  Zubuchung im IZ </a:t>
            </a:r>
            <a:endParaRPr lang="de-DE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de-DE" sz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883BD6-E285-4C09-A519-8F5BB93357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5537" y="577247"/>
            <a:ext cx="8280920" cy="696077"/>
          </a:xfrm>
        </p:spPr>
        <p:txBody>
          <a:bodyPr/>
          <a:lstStyle/>
          <a:p>
            <a:r>
              <a:rPr lang="de-DE" sz="3600" dirty="0"/>
              <a:t>Deutschkurse für Vertriebene</a:t>
            </a:r>
            <a:endParaRPr lang="de-AT" sz="3600" dirty="0"/>
          </a:p>
        </p:txBody>
      </p:sp>
    </p:spTree>
    <p:extLst>
      <p:ext uri="{BB962C8B-B14F-4D97-AF65-F5344CB8AC3E}">
        <p14:creationId xmlns:p14="http://schemas.microsoft.com/office/powerpoint/2010/main" val="342297071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6895951-C262-4174-ABB3-110BEB355E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ÖIF Angebote</a:t>
            </a:r>
            <a:endParaRPr lang="de-AT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ADE635-78F1-45A0-953D-05144EBD404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95536" y="1477348"/>
            <a:ext cx="8280920" cy="3612400"/>
          </a:xfrm>
        </p:spPr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de-AT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dirty="0"/>
              <a:t>Ukraineangebote - Links und Informationen zu sämtlichen Angeboten des ÖIF</a:t>
            </a:r>
          </a:p>
          <a:p>
            <a:pPr lvl="1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https://www.integrationsfonds.at/ukraine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ServicePoints</a:t>
            </a:r>
            <a:r>
              <a:rPr lang="de-DE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1257300" lvl="1" indent="-4572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Anlaufstellen zur Beratung und Integration (derzeit in Planung)</a:t>
            </a:r>
            <a:endParaRPr lang="de-AT" sz="1400" dirty="0">
              <a:ea typeface="Calibri" panose="020F0502020204030204" pitchFamily="34" charset="0"/>
            </a:endParaRPr>
          </a:p>
          <a:p>
            <a:pPr marL="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AT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Orientierungskurse: </a:t>
            </a:r>
          </a:p>
          <a:p>
            <a:pPr lvl="1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AT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Themen Bildung, Wohnen, Arbeiten, Gesundheit, Deutschlernen und Landeskunde</a:t>
            </a:r>
          </a:p>
          <a:p>
            <a:pPr lvl="1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AT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Vierstündiges Format mit Dolmetschung</a:t>
            </a:r>
          </a:p>
          <a:p>
            <a:pPr marL="342900" lvl="1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AT" sz="1400" b="1" dirty="0">
                <a:latin typeface="Arial" panose="020B0604020202020204" pitchFamily="34" charset="0"/>
                <a:cs typeface="Arial" panose="020B0604020202020204" pitchFamily="34" charset="0"/>
              </a:rPr>
              <a:t>Treffpunkt Ukraine</a:t>
            </a:r>
          </a:p>
          <a:p>
            <a:pPr lvl="1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Informelles Austauschtreffen für vertriebene Ukrainer/innen und Ehrenamtliche</a:t>
            </a:r>
          </a:p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502E11-C2A0-4CFE-85A3-701B5401E2D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20000"/>
          </a:bodyPr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330914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DDEEE8-6B6D-415C-B1A9-32FC809084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/>
              <a:t>ÖIF Angebote</a:t>
            </a:r>
            <a:endParaRPr lang="de-AT" sz="360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1B75D3-540B-4A7B-89AF-B0F4D0A2A60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95536" y="985292"/>
            <a:ext cx="8280920" cy="3888432"/>
          </a:xfrm>
        </p:spPr>
        <p:txBody>
          <a:bodyPr anchor="ctr"/>
          <a:lstStyle/>
          <a:p>
            <a:pPr marL="285750" lvl="0" indent="-28575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AT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Arbeit und Beruf</a:t>
            </a:r>
            <a:r>
              <a:rPr lang="de-A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(Berufsanerkennung)</a:t>
            </a:r>
          </a:p>
          <a:p>
            <a:pPr lvl="1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AT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Genauere Informationen zur Berufsanerkennung finden Sie unter: </a:t>
            </a:r>
            <a:r>
              <a:rPr lang="de-AT" sz="14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https://www.integrationsfonds.at/themen/foerderungen/foerderung-berufsanerkennung/</a:t>
            </a:r>
            <a:endParaRPr lang="de-AT" sz="1400" u="sng" dirty="0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https://www.integrationsfonds.at/kompass/</a:t>
            </a:r>
            <a:endParaRPr lang="de-A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b="1" dirty="0">
                <a:ea typeface="Calibri" panose="020F0502020204030204" pitchFamily="34" charset="0"/>
              </a:rPr>
              <a:t>Onlinekurse &amp; </a:t>
            </a:r>
            <a:r>
              <a:rPr lang="de-DE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Corona Sprechstunde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Muttersprachliche Informationen zum Thema „</a:t>
            </a:r>
            <a:r>
              <a:rPr lang="de-D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rste Schritte in Österreich“ sowie zu COVID-19: </a:t>
            </a: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https://www.integrationsfonds.at/onlinekurse</a:t>
            </a:r>
            <a:endParaRPr lang="de-DE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de-DE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Deutsch lernen (ÖIF-Förderung, Sprachportal)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Beratung in den IZ sowie Online-Angebote: </a:t>
            </a: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https://sprachportal.integrationsfonds.at</a:t>
            </a:r>
            <a:endParaRPr lang="de-DE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Buddy Programm </a:t>
            </a:r>
            <a:r>
              <a:rPr lang="de-AT" sz="14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https://www.integrationsfonds.at/buddy-programm/</a:t>
            </a:r>
            <a:endParaRPr lang="de-AT" sz="1400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8A5B84-AB3E-4948-8665-0A199C0B5C0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20000"/>
          </a:bodyPr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971084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11CC85A-AA7B-4D60-85E2-368853CC71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5537" y="577247"/>
            <a:ext cx="8280920" cy="624069"/>
          </a:xfrm>
        </p:spPr>
        <p:txBody>
          <a:bodyPr/>
          <a:lstStyle/>
          <a:p>
            <a:r>
              <a:rPr lang="de-AT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Förderung ehrenamtlicher Initiativen</a:t>
            </a:r>
            <a:endParaRPr lang="de-AT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F1D148-AC6C-4A3E-A024-5D8F85ABB62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anchor="ctr"/>
          <a:lstStyle/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de-AT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A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ÖIF unterstützt ehrenamtliche Integrationsinitiativen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A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Gefördert werden Kosten in der Höhe von bis zu 2.500 Euro pro Initiative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A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Einreichung von Förderanträgen ist per E-Mail (</a:t>
            </a:r>
            <a:r>
              <a:rPr lang="de-AT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foerderung.ehrenamt@integrationsfonds.at</a:t>
            </a:r>
            <a:r>
              <a:rPr lang="de-A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und postalisch möglich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A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Genauere Informationen finden Sie auch unter: </a:t>
            </a:r>
            <a:r>
              <a:rPr lang="de-AT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https://www.integrationsfonds.at/gemeinde/</a:t>
            </a:r>
            <a:endParaRPr lang="de-AT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2858A43-3354-4E5F-86CF-8EBA8A8789C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20000"/>
          </a:bodyPr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865529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8214FE6-C18B-4243-9B78-3FEDB9DEF1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5536" y="577183"/>
            <a:ext cx="8280920" cy="1080244"/>
          </a:xfrm>
        </p:spPr>
        <p:txBody>
          <a:bodyPr/>
          <a:lstStyle/>
          <a:p>
            <a:r>
              <a:rPr lang="de-AT" sz="3600" dirty="0"/>
              <a:t>Integrationszentrum Niederösterreich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4043EB8-884F-42AD-BE50-2B4B9007EF9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anchor="ctr"/>
          <a:lstStyle/>
          <a:p>
            <a:pPr indent="0">
              <a:lnSpc>
                <a:spcPct val="130000"/>
              </a:lnSpc>
            </a:pPr>
            <a:r>
              <a:rPr lang="de-AT" dirty="0"/>
              <a:t>Kugelgasse 8, 3100 Sankt Pölten</a:t>
            </a:r>
          </a:p>
          <a:p>
            <a:pPr indent="0">
              <a:lnSpc>
                <a:spcPct val="130000"/>
              </a:lnSpc>
            </a:pPr>
            <a:endParaRPr lang="de-AT" dirty="0"/>
          </a:p>
          <a:p>
            <a:pPr indent="0">
              <a:lnSpc>
                <a:spcPct val="130000"/>
              </a:lnSpc>
            </a:pPr>
            <a:r>
              <a:rPr lang="de-AT" dirty="0"/>
              <a:t>Mo. – Mi., Fr.:		08:00 – 16:30 Uhr</a:t>
            </a:r>
          </a:p>
          <a:p>
            <a:pPr indent="0">
              <a:lnSpc>
                <a:spcPct val="130000"/>
              </a:lnSpc>
            </a:pPr>
            <a:r>
              <a:rPr lang="de-AT" dirty="0"/>
              <a:t>Donnerstag:		08:00 – 18:30 Uhr	</a:t>
            </a:r>
          </a:p>
          <a:p>
            <a:pPr indent="0">
              <a:lnSpc>
                <a:spcPct val="130000"/>
              </a:lnSpc>
            </a:pPr>
            <a:endParaRPr lang="de-AT" dirty="0"/>
          </a:p>
          <a:p>
            <a:pPr indent="0">
              <a:lnSpc>
                <a:spcPct val="130000"/>
              </a:lnSpc>
            </a:pPr>
            <a:r>
              <a:rPr lang="de-AT" dirty="0"/>
              <a:t>Telefon:			+43 2742 26527 - 488</a:t>
            </a:r>
          </a:p>
          <a:p>
            <a:pPr indent="0">
              <a:lnSpc>
                <a:spcPct val="130000"/>
              </a:lnSpc>
            </a:pPr>
            <a:r>
              <a:rPr lang="de-AT" dirty="0"/>
              <a:t>E-Mail:			niederosterreich@integrationsfonds.at</a:t>
            </a:r>
          </a:p>
          <a:p>
            <a:pPr indent="0">
              <a:lnSpc>
                <a:spcPct val="130000"/>
              </a:lnSpc>
            </a:pPr>
            <a:r>
              <a:rPr lang="de-AT" dirty="0"/>
              <a:t>Website:			www.integrationsfonds.at</a:t>
            </a:r>
          </a:p>
          <a:p>
            <a:pPr indent="0">
              <a:lnSpc>
                <a:spcPct val="130000"/>
              </a:lnSpc>
            </a:pPr>
            <a:r>
              <a:rPr lang="de-AT" dirty="0"/>
              <a:t>			</a:t>
            </a:r>
            <a:endParaRPr lang="de-AT" sz="2000" dirty="0"/>
          </a:p>
          <a:p>
            <a:pPr indent="0">
              <a:lnSpc>
                <a:spcPct val="130000"/>
              </a:lnSpc>
            </a:pPr>
            <a:endParaRPr lang="de-AT" sz="200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E5C260-83FC-458F-91D5-8AF87A6EC3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20000"/>
          </a:bodyPr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51008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1B02AD1-EEB2-4555-80C6-969E299017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AT" sz="4400" dirty="0"/>
              <a:t>Vielen Dank!</a:t>
            </a:r>
          </a:p>
        </p:txBody>
      </p:sp>
    </p:spTree>
    <p:extLst>
      <p:ext uri="{BB962C8B-B14F-4D97-AF65-F5344CB8AC3E}">
        <p14:creationId xmlns:p14="http://schemas.microsoft.com/office/powerpoint/2010/main" val="279106077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arissa-Design">
  <a:themeElements>
    <a:clrScheme name="Custom 15">
      <a:dk1>
        <a:sysClr val="windowText" lastClr="000000"/>
      </a:dk1>
      <a:lt1>
        <a:sysClr val="window" lastClr="FFFFFF"/>
      </a:lt1>
      <a:dk2>
        <a:srgbClr val="D30111"/>
      </a:dk2>
      <a:lt2>
        <a:srgbClr val="DEE2E6"/>
      </a:lt2>
      <a:accent1>
        <a:srgbClr val="F75D0E"/>
      </a:accent1>
      <a:accent2>
        <a:srgbClr val="5D686E"/>
      </a:accent2>
      <a:accent3>
        <a:srgbClr val="3D8342"/>
      </a:accent3>
      <a:accent4>
        <a:srgbClr val="6F0F5E"/>
      </a:accent4>
      <a:accent5>
        <a:srgbClr val="D30111"/>
      </a:accent5>
      <a:accent6>
        <a:srgbClr val="F79646"/>
      </a:accent6>
      <a:hlink>
        <a:srgbClr val="D30111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72315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r">
          <a:lnSpc>
            <a:spcPts val="6000"/>
          </a:lnSpc>
          <a:defRPr sz="3600" b="1" dirty="0" smtClean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5CCE78DCD62D84EA5E90153F833D4A8" ma:contentTypeVersion="4" ma:contentTypeDescription="Ein neues Dokument erstellen." ma:contentTypeScope="" ma:versionID="1fb0d2c623475e52996a7bbcc255841e">
  <xsd:schema xmlns:xsd="http://www.w3.org/2001/XMLSchema" xmlns:xs="http://www.w3.org/2001/XMLSchema" xmlns:p="http://schemas.microsoft.com/office/2006/metadata/properties" xmlns:ns2="330e4c07-100a-423b-9609-65afa2dc2e74" xmlns:ns3="81b5b728-cee2-4049-993d-aa1b81eb6986" targetNamespace="http://schemas.microsoft.com/office/2006/metadata/properties" ma:root="true" ma:fieldsID="7eb96819703f313b70ed6a0e50e63138" ns2:_="" ns3:_="">
    <xsd:import namespace="330e4c07-100a-423b-9609-65afa2dc2e74"/>
    <xsd:import namespace="81b5b728-cee2-4049-993d-aa1b81eb69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0e4c07-100a-423b-9609-65afa2dc2e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5b728-cee2-4049-993d-aa1b81eb698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D2AAF1-CB55-4D78-9280-1DDED17482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D2C1F9-621E-4C57-8D95-5DB82EC5A505}">
  <ds:schemaRefs>
    <ds:schemaRef ds:uri="http://purl.org/dc/elements/1.1/"/>
    <ds:schemaRef ds:uri="http://purl.org/dc/dcmitype/"/>
    <ds:schemaRef ds:uri="http://www.w3.org/XML/1998/namespace"/>
    <ds:schemaRef ds:uri="330e4c07-100a-423b-9609-65afa2dc2e74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81b5b728-cee2-4049-993d-aa1b81eb698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EE2CB23-E55E-45CD-A4EA-616199F8A7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0e4c07-100a-423b-9609-65afa2dc2e74"/>
    <ds:schemaRef ds:uri="81b5b728-cee2-4049-993d-aa1b81eb69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PPP SPB</Template>
  <TotalTime>0</TotalTime>
  <Words>369</Words>
  <Application>Microsoft Office PowerPoint</Application>
  <PresentationFormat>Bildschirmpräsentation (16:10)</PresentationFormat>
  <Paragraphs>52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Nagl, Verena</dc:creator>
  <cp:lastModifiedBy>Ursula Dullnig</cp:lastModifiedBy>
  <cp:revision>297</cp:revision>
  <cp:lastPrinted>2016-06-03T09:30:00Z</cp:lastPrinted>
  <dcterms:created xsi:type="dcterms:W3CDTF">2019-09-24T10:13:55Z</dcterms:created>
  <dcterms:modified xsi:type="dcterms:W3CDTF">2022-06-15T05:42:07Z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0x01010035CCE78DCD62D84EA5E90153F833D4A8</vt:lpwstr>
  </property>
</Properties>
</file>