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581" r:id="rId2"/>
    <p:sldId id="586" r:id="rId3"/>
    <p:sldId id="588" r:id="rId4"/>
    <p:sldId id="587" r:id="rId5"/>
    <p:sldId id="589" r:id="rId6"/>
    <p:sldId id="585" r:id="rId7"/>
    <p:sldId id="590" r:id="rId8"/>
  </p:sldIdLst>
  <p:sldSz cx="9144000" cy="6858000" type="screen4x3"/>
  <p:notesSz cx="6669088" cy="9926638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DE0000"/>
        </a:solidFill>
        <a:latin typeface="AMS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24E62052-0DA2-48DC-8B5D-6699E4A852DA}">
          <p14:sldIdLst>
            <p14:sldId id="581"/>
            <p14:sldId id="586"/>
            <p14:sldId id="588"/>
            <p14:sldId id="587"/>
            <p14:sldId id="589"/>
            <p14:sldId id="585"/>
            <p14:sldId id="5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DE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F"/>
    <a:srgbClr val="000099"/>
    <a:srgbClr val="E4002D"/>
    <a:srgbClr val="FFDFC9"/>
    <a:srgbClr val="FFB27F"/>
    <a:srgbClr val="FF6600"/>
    <a:srgbClr val="ED9013"/>
    <a:srgbClr val="93A17B"/>
    <a:srgbClr val="7CB07C"/>
    <a:srgbClr val="87B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6" autoAdjust="0"/>
    <p:restoredTop sz="75774" autoAdjust="0"/>
  </p:normalViewPr>
  <p:slideViewPr>
    <p:cSldViewPr>
      <p:cViewPr varScale="1">
        <p:scale>
          <a:sx n="115" d="100"/>
          <a:sy n="115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890415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7084" y="3"/>
            <a:ext cx="2890414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26"/>
            <a:ext cx="2890415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7084" y="9428226"/>
            <a:ext cx="2890414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6BB1725-1D4C-45A8-81EA-1885C0FCD7C3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1692567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890415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084" y="3"/>
            <a:ext cx="2890414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5663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5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87" y="4714914"/>
            <a:ext cx="5334317" cy="4466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de-DE" noProof="0" smtClean="0"/>
              <a:t>Textmasterformate durch Klicken bearbeiten</a:t>
            </a:r>
          </a:p>
          <a:p>
            <a:pPr lvl="1"/>
            <a:r>
              <a:rPr lang="de-AT" altLang="de-DE" noProof="0" smtClean="0"/>
              <a:t>Zweite Ebene</a:t>
            </a:r>
          </a:p>
          <a:p>
            <a:pPr lvl="2"/>
            <a:r>
              <a:rPr lang="de-AT" altLang="de-DE" noProof="0" smtClean="0"/>
              <a:t>Dritte Ebene</a:t>
            </a:r>
          </a:p>
          <a:p>
            <a:pPr lvl="3"/>
            <a:r>
              <a:rPr lang="de-AT" altLang="de-DE" noProof="0" smtClean="0"/>
              <a:t>Vierte Ebene</a:t>
            </a:r>
          </a:p>
          <a:p>
            <a:pPr lvl="4"/>
            <a:r>
              <a:rPr lang="de-AT" altLang="de-DE" noProof="0" smtClean="0"/>
              <a:t>Fünfte Ebene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26"/>
            <a:ext cx="2890415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de-AT" altLang="de-DE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084" y="9428226"/>
            <a:ext cx="2890414" cy="49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7" tIns="45843" rIns="91687" bIns="45843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7DD6CD1-5126-414C-BFAE-AE4041DD2F36}" type="slidenum">
              <a:rPr lang="de-AT" altLang="de-DE"/>
              <a:pPr>
                <a:defRPr/>
              </a:pPr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879888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" y="0"/>
            <a:ext cx="9144000" cy="6858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69160"/>
            <a:ext cx="9144000" cy="2006600"/>
          </a:xfrm>
          <a:prstGeom prst="rect">
            <a:avLst/>
          </a:prstGeom>
        </p:spPr>
      </p:pic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12700" algn="ctr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1pPr>
            <a:lvl2pPr marL="742950" indent="-28575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2pPr>
            <a:lvl3pPr marL="11430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3pPr>
            <a:lvl4pPr marL="16002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4pPr>
            <a:lvl5pPr marL="20574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0" y="1387802"/>
            <a:ext cx="8459788" cy="2185214"/>
          </a:xfrm>
        </p:spPr>
        <p:txBody>
          <a:bodyPr wrap="square" lIns="720000" anchor="b" anchorCtr="0">
            <a:spAutoFit/>
          </a:bodyPr>
          <a:lstStyle>
            <a:lvl1pPr>
              <a:defRPr sz="6800" b="1" spc="-100" baseline="0">
                <a:solidFill>
                  <a:schemeClr val="bg1"/>
                </a:solidFill>
                <a:latin typeface="AMS" panose="020B0604020202020204" pitchFamily="34" charset="0"/>
              </a:defRPr>
            </a:lvl1pPr>
          </a:lstStyle>
          <a:p>
            <a:pPr lvl="0"/>
            <a:r>
              <a:rPr lang="de-DE" altLang="de-DE" noProof="0" dirty="0" smtClean="0"/>
              <a:t>Titelmasterformat bearbeiten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" y="3645024"/>
            <a:ext cx="4716016" cy="448942"/>
          </a:xfrm>
          <a:solidFill>
            <a:srgbClr val="E4002D">
              <a:alpha val="85000"/>
            </a:srgbClr>
          </a:solidFill>
        </p:spPr>
        <p:txBody>
          <a:bodyPr wrap="square" lIns="720000" tIns="108000" bIns="108000" anchor="ctr" anchorCtr="0">
            <a:spAutoFit/>
          </a:bodyPr>
          <a:lstStyle>
            <a:lvl1pPr marL="0" indent="0" algn="l">
              <a:buFont typeface="Wingdings" pitchFamily="2" charset="2"/>
              <a:buNone/>
              <a:defRPr sz="1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  <a:endParaRPr lang="de-AT" altLang="de-DE" noProof="0" dirty="0" smtClean="0"/>
          </a:p>
        </p:txBody>
      </p:sp>
      <p:pic>
        <p:nvPicPr>
          <p:cNvPr id="9" name="Grafik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150" y="5806331"/>
            <a:ext cx="17780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85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683568" y="644825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266D8F-5587-4693-9EB1-4930DB00906F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776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" y="396"/>
            <a:ext cx="9144000" cy="6856017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773113"/>
            <a:ext cx="77152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5013" y="2276872"/>
            <a:ext cx="7737475" cy="3671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Mastertextformat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12700" algn="ctr">
            <a:solidFill>
              <a:srgbClr val="96969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1pPr>
            <a:lvl2pPr marL="742950" indent="-28575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2pPr>
            <a:lvl3pPr marL="11430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3pPr>
            <a:lvl4pPr marL="16002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4pPr>
            <a:lvl5pPr marL="20574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1031" name="Rectangle 18"/>
          <p:cNvSpPr>
            <a:spLocks noChangeArrowheads="1"/>
          </p:cNvSpPr>
          <p:nvPr/>
        </p:nvSpPr>
        <p:spPr bwMode="auto">
          <a:xfrm>
            <a:off x="7956550" y="6496050"/>
            <a:ext cx="874713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144000" anchor="b"/>
          <a:lstStyle>
            <a:lvl1pPr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1pPr>
            <a:lvl2pPr marL="742950" indent="-28575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2pPr>
            <a:lvl3pPr marL="11430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3pPr>
            <a:lvl4pPr marL="16002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4pPr>
            <a:lvl5pPr marL="2057400" indent="-228600" eaLnBrk="0" hangingPunct="0">
              <a:defRPr sz="3200" b="1">
                <a:solidFill>
                  <a:srgbClr val="DE0000"/>
                </a:solidFill>
                <a:latin typeface="AM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DE0000"/>
                </a:solidFill>
                <a:latin typeface="AMS" pitchFamily="34" charset="0"/>
              </a:defRPr>
            </a:lvl9pPr>
          </a:lstStyle>
          <a:p>
            <a:pPr algn="r" eaLnBrk="1" hangingPunct="1"/>
            <a:fld id="{BAF76746-D2B6-44A2-A91C-00ABC99EA607}" type="slidenum">
              <a:rPr lang="de-DE" altLang="de-DE" sz="1400" b="0">
                <a:solidFill>
                  <a:schemeClr val="bg1"/>
                </a:solidFill>
              </a:rPr>
              <a:pPr algn="r" eaLnBrk="1" hangingPunct="1"/>
              <a:t>‹Nr.›</a:t>
            </a:fld>
            <a:endParaRPr lang="de-DE" altLang="de-DE" sz="1400" b="0">
              <a:solidFill>
                <a:schemeClr val="bg1"/>
              </a:solidFill>
            </a:endParaRPr>
          </a:p>
        </p:txBody>
      </p:sp>
      <p:pic>
        <p:nvPicPr>
          <p:cNvPr id="9" name="Grafi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227" y="6068408"/>
            <a:ext cx="1260000" cy="662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liennummernplatzhalter 11"/>
          <p:cNvSpPr>
            <a:spLocks noGrp="1"/>
          </p:cNvSpPr>
          <p:nvPr>
            <p:ph type="sldNum" sz="quarter" idx="4"/>
          </p:nvPr>
        </p:nvSpPr>
        <p:spPr>
          <a:xfrm>
            <a:off x="755576" y="6453336"/>
            <a:ext cx="1845568" cy="365125"/>
          </a:xfrm>
          <a:prstGeom prst="rect">
            <a:avLst/>
          </a:prstGeom>
        </p:spPr>
        <p:txBody>
          <a:bodyPr/>
          <a:lstStyle>
            <a:lvl1pPr algn="l">
              <a:defRPr sz="1200" b="0" i="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E266D8F-5587-4693-9EB1-4930DB00906F}" type="slidenum">
              <a:rPr lang="de-AT" smtClean="0"/>
              <a:pPr/>
              <a:t>‹Nr.›</a:t>
            </a:fld>
            <a:endParaRPr lang="de-A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spc="0" baseline="0">
          <a:solidFill>
            <a:srgbClr val="E4002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E4002D"/>
          </a:solidFill>
          <a:latin typeface="A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E4002D"/>
          </a:solidFill>
          <a:latin typeface="A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E4002D"/>
          </a:solidFill>
          <a:latin typeface="A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E4002D"/>
          </a:solidFill>
          <a:latin typeface="A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E0000"/>
          </a:solidFill>
          <a:latin typeface="A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E0000"/>
          </a:solidFill>
          <a:latin typeface="A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E0000"/>
          </a:solidFill>
          <a:latin typeface="A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DE0000"/>
          </a:solidFill>
          <a:latin typeface="A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&gt;"/>
        <a:defRPr sz="3200" baseline="0">
          <a:solidFill>
            <a:srgbClr val="004F9F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4F9F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rgbClr val="004F9F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4F9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4F9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99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stefan.matschnigg-peer@ams.a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0" y="2765822"/>
            <a:ext cx="8459788" cy="615553"/>
          </a:xfrm>
        </p:spPr>
        <p:txBody>
          <a:bodyPr/>
          <a:lstStyle/>
          <a:p>
            <a:pPr>
              <a:defRPr/>
            </a:pPr>
            <a:r>
              <a:rPr lang="de-AT" sz="3400" dirty="0" smtClean="0"/>
              <a:t>AMS NÖ</a:t>
            </a:r>
            <a:endParaRPr lang="de-AT" sz="3400" dirty="0"/>
          </a:p>
        </p:txBody>
      </p:sp>
      <p:sp>
        <p:nvSpPr>
          <p:cNvPr id="20483" name="Untertitel 3"/>
          <p:cNvSpPr>
            <a:spLocks noGrp="1"/>
          </p:cNvSpPr>
          <p:nvPr>
            <p:ph type="subTitle" idx="1"/>
          </p:nvPr>
        </p:nvSpPr>
        <p:spPr>
          <a:xfrm>
            <a:off x="0" y="3692929"/>
            <a:ext cx="8295427" cy="464331"/>
          </a:xfrm>
          <a:solidFill>
            <a:srgbClr val="E4002D">
              <a:alpha val="85097"/>
            </a:srgbClr>
          </a:solidFill>
        </p:spPr>
        <p:txBody>
          <a:bodyPr wrap="none" rIns="180000"/>
          <a:lstStyle/>
          <a:p>
            <a:r>
              <a:rPr lang="de-AT" altLang="de-DE" sz="1600" b="1" dirty="0"/>
              <a:t> </a:t>
            </a:r>
            <a:r>
              <a:rPr lang="de-AT" b="1" dirty="0"/>
              <a:t>Vernetzungstreffen für Freiwillige im Rahmen der Ukrainehilfe</a:t>
            </a:r>
            <a:r>
              <a:rPr lang="de-AT" altLang="de-DE" sz="1600" b="1" dirty="0" smtClean="0"/>
              <a:t>	</a:t>
            </a:r>
          </a:p>
        </p:txBody>
      </p:sp>
      <p:sp>
        <p:nvSpPr>
          <p:cNvPr id="4" name="Textfeld 4"/>
          <p:cNvSpPr txBox="1">
            <a:spLocks noChangeArrowheads="1"/>
          </p:cNvSpPr>
          <p:nvPr/>
        </p:nvSpPr>
        <p:spPr bwMode="auto">
          <a:xfrm>
            <a:off x="0" y="4222592"/>
            <a:ext cx="413995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00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&gt;"/>
              <a:defRPr sz="3200">
                <a:solidFill>
                  <a:srgbClr val="004F9F"/>
                </a:solidFill>
                <a:latin typeface="AMS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4F9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004F9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4F9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4F9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F9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F9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F9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4F9F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300" b="0" dirty="0" smtClean="0">
                <a:solidFill>
                  <a:schemeClr val="bg1"/>
                </a:solidFill>
              </a:rPr>
              <a:t>Thomas Stasny, AMS Neunkirchen</a:t>
            </a:r>
            <a:endParaRPr lang="de-DE" altLang="de-DE" sz="1300" b="0" dirty="0" smtClean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300" b="0" dirty="0" smtClean="0">
                <a:solidFill>
                  <a:schemeClr val="bg1"/>
                </a:solidFill>
              </a:rPr>
              <a:t>5.7.2022</a:t>
            </a:r>
            <a:endParaRPr lang="de-DE" altLang="de-DE" sz="13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Allgemeine Informationen</a:t>
            </a:r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88840"/>
            <a:ext cx="7737475" cy="42484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AT" altLang="de-DE" sz="2400" dirty="0" smtClean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AT" altLang="de-DE" sz="1600" dirty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de-DE" altLang="de-DE" sz="30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66D8F-5587-4693-9EB1-4930DB00906F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MS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MS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324" y="142873"/>
            <a:ext cx="1456443" cy="98187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l="1251" t="1772" r="2439" b="1"/>
          <a:stretch/>
        </p:blipFill>
        <p:spPr>
          <a:xfrm>
            <a:off x="827584" y="1772815"/>
            <a:ext cx="5688632" cy="409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3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Allgemeine Informationen</a:t>
            </a:r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88840"/>
            <a:ext cx="7737475" cy="42484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AT" altLang="de-DE" sz="2400" dirty="0" smtClean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AT" altLang="de-DE" sz="1600" dirty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de-DE" altLang="de-DE" sz="30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66D8F-5587-4693-9EB1-4930DB00906F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MS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MS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324" y="142873"/>
            <a:ext cx="1456443" cy="98187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809184"/>
            <a:ext cx="613678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0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Allgemeine Informationen</a:t>
            </a:r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88840"/>
            <a:ext cx="7737475" cy="42484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AT" altLang="de-DE" sz="2400" dirty="0" smtClean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AT" altLang="de-DE" sz="1600" dirty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de-DE" altLang="de-DE" sz="30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66D8F-5587-4693-9EB1-4930DB00906F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MS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MS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324" y="142873"/>
            <a:ext cx="1456443" cy="981871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46" y="1792308"/>
            <a:ext cx="6347742" cy="386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Allgemeine Informationen</a:t>
            </a:r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88840"/>
            <a:ext cx="7737475" cy="42484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AT" altLang="de-DE" sz="2400" dirty="0" smtClean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AT" altLang="de-DE" sz="1600" dirty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de-DE" altLang="de-DE" sz="30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66D8F-5587-4693-9EB1-4930DB00906F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MS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MS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324" y="142873"/>
            <a:ext cx="1456443" cy="981871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46" y="1772816"/>
            <a:ext cx="6724189" cy="348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Allgemeine Informationen</a:t>
            </a:r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88840"/>
            <a:ext cx="7737475" cy="42484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dirty="0" smtClean="0">
                <a:latin typeface="+mn-lt"/>
              </a:rPr>
              <a:t>Mehr Informationen finden </a:t>
            </a:r>
            <a:r>
              <a:rPr lang="de-DE" altLang="de-DE" sz="2400" dirty="0">
                <a:latin typeface="+mn-lt"/>
              </a:rPr>
              <a:t>Sie unter:</a:t>
            </a:r>
            <a:br>
              <a:rPr lang="de-DE" altLang="de-DE" sz="2400" dirty="0">
                <a:latin typeface="+mn-lt"/>
              </a:rPr>
            </a:br>
            <a:r>
              <a:rPr lang="de-DE" altLang="de-DE" sz="2400" dirty="0">
                <a:solidFill>
                  <a:srgbClr val="C00000"/>
                </a:solidFill>
                <a:latin typeface="+mn-lt"/>
              </a:rPr>
              <a:t>https://www.ams.at/arbeitsuchende/arbeiten-in-oesterreich-und-der-eu/ukraine/ukraine-informationen-deutsch#ihr-erster-ams-besuch</a:t>
            </a:r>
            <a:endParaRPr lang="de-DE" altLang="de-DE" sz="2400" dirty="0" smtClean="0">
              <a:solidFill>
                <a:srgbClr val="C00000"/>
              </a:solidFill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DE" altLang="de-DE" sz="2400" dirty="0">
              <a:latin typeface="+mn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dirty="0" smtClean="0">
                <a:latin typeface="+mn-lt"/>
              </a:rPr>
              <a:t>Formulare in verschiedenen Sprachen </a:t>
            </a:r>
            <a:r>
              <a:rPr lang="de-DE" altLang="de-DE" sz="2400" dirty="0">
                <a:latin typeface="+mn-lt"/>
              </a:rPr>
              <a:t>online:</a:t>
            </a:r>
            <a:br>
              <a:rPr lang="de-DE" altLang="de-DE" sz="2400" dirty="0">
                <a:latin typeface="+mn-lt"/>
              </a:rPr>
            </a:br>
            <a:r>
              <a:rPr lang="de-DE" altLang="de-DE" sz="2400" dirty="0">
                <a:solidFill>
                  <a:srgbClr val="C00000"/>
                </a:solidFill>
                <a:latin typeface="+mn-lt"/>
              </a:rPr>
              <a:t>https://www.ams.at/arbeitsuchende/arbeiten-in-oesterreich-und-der-eu/ukraine#niederoesterreich</a:t>
            </a:r>
            <a:endParaRPr lang="de-AT" altLang="de-DE" sz="1800" dirty="0" smtClean="0">
              <a:solidFill>
                <a:srgbClr val="C00000"/>
              </a:solidFill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AT" altLang="de-DE" sz="2400" dirty="0">
              <a:latin typeface="+mn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AT" altLang="de-DE" sz="2400" dirty="0" smtClean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de-AT" altLang="de-DE" sz="1600" dirty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de-DE" altLang="de-DE" sz="3000" dirty="0" smtClean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66D8F-5587-4693-9EB1-4930DB00906F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MS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MS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324" y="142873"/>
            <a:ext cx="1456443" cy="98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8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dirty="0" smtClean="0"/>
              <a:t>Allgemeine Informationen</a:t>
            </a:r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5013" y="1988840"/>
            <a:ext cx="7737475" cy="42484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AT" altLang="de-DE" sz="2400" dirty="0" smtClean="0">
                <a:latin typeface="+mn-lt"/>
              </a:rPr>
              <a:t>Kontaktperson für allgemeine Anfragen:</a:t>
            </a:r>
            <a:br>
              <a:rPr lang="de-AT" altLang="de-DE" sz="2400" dirty="0" smtClean="0">
                <a:latin typeface="+mn-lt"/>
              </a:rPr>
            </a:br>
            <a:r>
              <a:rPr lang="de-AT" altLang="de-DE" sz="2400" dirty="0" smtClean="0">
                <a:latin typeface="+mn-lt"/>
              </a:rPr>
              <a:t>Stefan Matschnigg-Peer, BA MA/LGS-SMK</a:t>
            </a:r>
            <a:br>
              <a:rPr lang="de-AT" altLang="de-DE" sz="2400" dirty="0" smtClean="0">
                <a:latin typeface="+mn-lt"/>
              </a:rPr>
            </a:br>
            <a:r>
              <a:rPr lang="de-AT" altLang="de-DE" sz="2400" dirty="0" smtClean="0">
                <a:latin typeface="+mn-lt"/>
              </a:rPr>
              <a:t>E-Mail: </a:t>
            </a:r>
            <a:r>
              <a:rPr lang="de-AT" altLang="de-DE" sz="2400" dirty="0" smtClean="0">
                <a:latin typeface="+mn-lt"/>
                <a:hlinkClick r:id="rId2"/>
              </a:rPr>
              <a:t>stefan.matschnigg-peer@ams.at</a:t>
            </a:r>
            <a:r>
              <a:rPr lang="de-AT" altLang="de-DE" sz="2400" dirty="0" smtClean="0">
                <a:latin typeface="+mn-lt"/>
              </a:rPr>
              <a:t/>
            </a:r>
            <a:br>
              <a:rPr lang="de-AT" altLang="de-DE" sz="2400" dirty="0" smtClean="0">
                <a:latin typeface="+mn-lt"/>
              </a:rPr>
            </a:br>
            <a:r>
              <a:rPr lang="de-AT" altLang="de-DE" sz="2400" dirty="0" smtClean="0">
                <a:latin typeface="+mn-lt"/>
              </a:rPr>
              <a:t>Tel.: +43 664 88875646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de-AT" altLang="de-DE" sz="2400" dirty="0">
              <a:latin typeface="+mn-lt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AT" altLang="de-DE" sz="2400" dirty="0" smtClean="0">
                <a:latin typeface="+mn-lt"/>
              </a:rPr>
              <a:t>Kontaktperson für regionale Anfragen:</a:t>
            </a:r>
            <a:br>
              <a:rPr lang="de-AT" altLang="de-DE" sz="2400" dirty="0" smtClean="0">
                <a:latin typeface="+mn-lt"/>
              </a:rPr>
            </a:br>
            <a:r>
              <a:rPr lang="de-AT" altLang="de-DE" sz="2400" dirty="0" smtClean="0">
                <a:latin typeface="+mn-lt"/>
              </a:rPr>
              <a:t>Name: Thomas Stasny</a:t>
            </a:r>
            <a:r>
              <a:rPr lang="de-AT" altLang="de-DE" sz="2400" dirty="0" smtClean="0">
                <a:latin typeface="+mn-lt"/>
              </a:rPr>
              <a:t/>
            </a:r>
            <a:br>
              <a:rPr lang="de-AT" altLang="de-DE" sz="2400" dirty="0" smtClean="0">
                <a:latin typeface="+mn-lt"/>
              </a:rPr>
            </a:br>
            <a:r>
              <a:rPr lang="de-AT" altLang="de-DE" sz="2400" dirty="0" smtClean="0">
                <a:latin typeface="+mn-lt"/>
              </a:rPr>
              <a:t>E-Mail</a:t>
            </a:r>
            <a:r>
              <a:rPr lang="de-AT" altLang="de-DE" sz="2400" smtClean="0">
                <a:latin typeface="+mn-lt"/>
              </a:rPr>
              <a:t>: thomas.stasny@ams.at</a:t>
            </a:r>
            <a:r>
              <a:rPr lang="de-AT" altLang="de-DE" sz="2400" dirty="0" smtClean="0">
                <a:latin typeface="+mn-lt"/>
              </a:rPr>
              <a:t/>
            </a:r>
            <a:br>
              <a:rPr lang="de-AT" altLang="de-DE" sz="2400" dirty="0" smtClean="0">
                <a:latin typeface="+mn-lt"/>
              </a:rPr>
            </a:br>
            <a:r>
              <a:rPr lang="de-AT" altLang="de-DE" sz="2400" smtClean="0">
                <a:latin typeface="+mn-lt"/>
              </a:rPr>
              <a:t>Tel</a:t>
            </a:r>
            <a:r>
              <a:rPr lang="de-AT" altLang="de-DE" sz="2400" smtClean="0">
                <a:latin typeface="+mn-lt"/>
              </a:rPr>
              <a:t>.: 05-0904323300</a:t>
            </a:r>
            <a:endParaRPr lang="de-AT" altLang="de-DE" sz="2400" dirty="0">
              <a:latin typeface="+mn-lt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266D8F-5587-4693-9EB1-4930DB00906F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MS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AT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AMS" pitchFamily="34" charset="0"/>
              <a:ea typeface="+mn-ea"/>
              <a:cs typeface="+mn-cs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0324" y="142873"/>
            <a:ext cx="1456443" cy="98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4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Vorlage_weißer Boge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MS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3200" b="1" i="0" u="none" strike="noStrike" cap="none" normalizeH="0" baseline="0" smtClean="0">
            <a:ln>
              <a:noFill/>
            </a:ln>
            <a:solidFill>
              <a:srgbClr val="DE0000"/>
            </a:solidFill>
            <a:effectLst/>
            <a:latin typeface="A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488" tIns="44450" rIns="90488" bIns="4445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altLang="de-DE" sz="3200" b="1" i="0" u="none" strike="noStrike" cap="none" normalizeH="0" baseline="0" smtClean="0">
            <a:ln>
              <a:noFill/>
            </a:ln>
            <a:solidFill>
              <a:srgbClr val="DE0000"/>
            </a:solidFill>
            <a:effectLst/>
            <a:latin typeface="AMS" pitchFamily="34" charset="0"/>
          </a:defRPr>
        </a:defPPr>
      </a:lstStyle>
    </a:lnDef>
  </a:objectDefaults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</Words>
  <Application>Microsoft Office PowerPoint</Application>
  <PresentationFormat>Bildschirmpräsentation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AMS</vt:lpstr>
      <vt:lpstr>Arial</vt:lpstr>
      <vt:lpstr>Wingdings</vt:lpstr>
      <vt:lpstr>PPT Vorlage_weißer Bogen</vt:lpstr>
      <vt:lpstr>AMS NÖ</vt:lpstr>
      <vt:lpstr>Allgemeine Informationen</vt:lpstr>
      <vt:lpstr>Allgemeine Informationen</vt:lpstr>
      <vt:lpstr>Allgemeine Informationen</vt:lpstr>
      <vt:lpstr>Allgemeine Informationen</vt:lpstr>
      <vt:lpstr>Allgemeine Informationen</vt:lpstr>
      <vt:lpstr>Allgemeine Informationen</vt:lpstr>
    </vt:vector>
  </TitlesOfParts>
  <Company>Arbeitsmarktservice Österreich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RGL Tagung</dc:title>
  <dc:creator>Stefan Matschnigg-Peer</dc:creator>
  <cp:lastModifiedBy>Thomas Stasny</cp:lastModifiedBy>
  <cp:revision>542</cp:revision>
  <cp:lastPrinted>2022-03-22T17:06:15Z</cp:lastPrinted>
  <dcterms:created xsi:type="dcterms:W3CDTF">2021-01-11T07:11:35Z</dcterms:created>
  <dcterms:modified xsi:type="dcterms:W3CDTF">2022-07-04T13:49:45Z</dcterms:modified>
</cp:coreProperties>
</file>